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73" r:id="rId10"/>
    <p:sldId id="286" r:id="rId11"/>
    <p:sldId id="287" r:id="rId12"/>
    <p:sldId id="282" r:id="rId13"/>
    <p:sldId id="284" r:id="rId14"/>
    <p:sldId id="283" r:id="rId15"/>
    <p:sldId id="285" r:id="rId1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800"/>
    <a:srgbClr val="336F3E"/>
    <a:srgbClr val="256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5" autoAdjust="0"/>
    <p:restoredTop sz="94660"/>
  </p:normalViewPr>
  <p:slideViewPr>
    <p:cSldViewPr>
      <p:cViewPr>
        <p:scale>
          <a:sx n="94" d="100"/>
          <a:sy n="94" d="100"/>
        </p:scale>
        <p:origin x="-882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48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17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026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49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20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79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85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79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76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850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EC31-3662-4F36-9A86-D3B7C10FBB28}" type="datetimeFigureOut">
              <a:rPr lang="de-DE" smtClean="0"/>
              <a:t>18.12.2014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917E6-CB23-4A20-9DD9-1E60D5AB9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54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4.png"/><Relationship Id="rId7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9" y="6080138"/>
            <a:ext cx="3024336" cy="743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438" y="1700783"/>
            <a:ext cx="1088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 Art Style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238"/>
            <a:ext cx="2975550" cy="207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2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438" y="1700783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 Selfmade!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283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438" y="1700783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 Features Done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1" y="2246110"/>
            <a:ext cx="37914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Game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1 – collect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</a:p>
          <a:p>
            <a:pPr lvl="0"/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*Game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2 – save trapped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Survivor</a:t>
            </a:r>
            <a:b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*Power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 –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Nitro Pack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0072" y="2978651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*Zombie Type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b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*Z-Virus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b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*Antidote Collectables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3640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438" y="1700783"/>
            <a:ext cx="3259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 Goals - Milestone 01 - Comparison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2044774"/>
            <a:ext cx="60165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Hero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b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2 </a:t>
            </a:r>
            <a:r>
              <a:rPr lang="en-US" sz="1400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Spielmodi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* 1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Zombie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Trapped survivor</a:t>
            </a:r>
            <a:b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5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Obstacles – more than 35 Assets in 2 settings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 (not implemented yet)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Menu works -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in progress</a:t>
            </a:r>
            <a:b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* 2 Power Ups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* 5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incl.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Tutorials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Tutorial in one level)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615294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438" y="1700783"/>
            <a:ext cx="3760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 Goals - Milestone 02 – Aims &amp; Goodwill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2044774"/>
            <a:ext cx="39196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GUI polish 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* Sound and Soundtrack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Level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+ 4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* Zombie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+1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* Trapped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survivor +1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* 2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 with distinctive </a:t>
            </a:r>
            <a:r>
              <a:rPr lang="de-DE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flavour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* Power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 + 2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24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604" y="1837525"/>
            <a:ext cx="20671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  <a:p>
            <a:pPr marL="342900" indent="-342900">
              <a:buAutoNum type="arabicPeriod"/>
            </a:pPr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Concept</a:t>
            </a:r>
          </a:p>
          <a:p>
            <a:pPr marL="342900" indent="-342900">
              <a:buAutoNum type="arabicPeriod"/>
            </a:pPr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 ‚Reminder‘</a:t>
            </a:r>
          </a:p>
          <a:p>
            <a:pPr marL="342900" indent="-342900">
              <a:buAutoNum type="arabicPeriod"/>
            </a:pPr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USPs</a:t>
            </a:r>
          </a:p>
          <a:p>
            <a:pPr marL="342900" indent="-342900">
              <a:buAutoNum type="arabicPeriod"/>
            </a:pPr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Group</a:t>
            </a:r>
          </a:p>
          <a:p>
            <a:pPr marL="342900" indent="-342900">
              <a:buAutoNum type="arabicPeriod"/>
            </a:pPr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Core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3888" y="1837525"/>
            <a:ext cx="26840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Art Style</a:t>
            </a:r>
          </a:p>
          <a:p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Features – Done</a:t>
            </a:r>
          </a:p>
          <a:p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Open Features</a:t>
            </a:r>
          </a:p>
          <a:p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Goals – Milestone 01</a:t>
            </a:r>
          </a:p>
          <a:p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Goals – Milestone 02</a:t>
            </a:r>
          </a:p>
          <a:p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 The Task Plan of the Team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5777" y="1837525"/>
            <a:ext cx="942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14. Tools</a:t>
            </a:r>
          </a:p>
        </p:txBody>
      </p:sp>
    </p:spTree>
    <p:extLst>
      <p:ext uri="{BB962C8B-B14F-4D97-AF65-F5344CB8AC3E}">
        <p14:creationId xmlns:p14="http://schemas.microsoft.com/office/powerpoint/2010/main" val="406147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031016" cy="689438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226078"/>
            <a:ext cx="11031016" cy="64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4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438" y="1700783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 High Concept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0848931">
            <a:off x="501484" y="3184938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2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Kriegsveteran</a:t>
            </a:r>
            <a:endParaRPr lang="de-DE" sz="12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12811">
            <a:off x="1436044" y="2467759"/>
            <a:ext cx="2331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1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Rollstuhl</a:t>
            </a:r>
            <a:r>
              <a:rPr lang="de-DE" sz="14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mit kaputten Bremsen</a:t>
            </a:r>
            <a:endParaRPr lang="de-DE" sz="14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232187">
            <a:off x="6648596" y="1901822"/>
            <a:ext cx="223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Top-Down-Orthographie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688349">
            <a:off x="4940577" y="2326389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Zombie-Apokalypse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731308">
            <a:off x="4841520" y="1932599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2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Labyrinth</a:t>
            </a:r>
            <a:endParaRPr lang="de-DE" sz="12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31308">
            <a:off x="2370597" y="3021523"/>
            <a:ext cx="1792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Pacman+</a:t>
            </a:r>
            <a:endParaRPr lang="de-DE" sz="24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1224775">
            <a:off x="2684548" y="3723557"/>
            <a:ext cx="2366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4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Hectic and dynamic gameplay</a:t>
            </a:r>
            <a:endParaRPr lang="de-DE" sz="14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713934">
            <a:off x="5970109" y="3079872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4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Items</a:t>
            </a:r>
            <a:endParaRPr lang="de-DE" sz="14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731308">
            <a:off x="7190474" y="282707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4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Survival-Run</a:t>
            </a:r>
            <a:endParaRPr lang="de-DE" sz="14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21224775">
            <a:off x="6729117" y="3655747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12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Missions</a:t>
            </a:r>
            <a:endParaRPr lang="de-DE" sz="12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73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438" y="1700783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 Vision Reminder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2048669"/>
            <a:ext cx="72699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inspired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old school arcade legend “Pac-man”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Desired Outcome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hectic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gameplay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a modern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comic-theme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more complex mechanics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400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4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Goal  of S.A.W.Z.E </a:t>
            </a:r>
            <a:endParaRPr lang="de-DE" sz="14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* collectable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up items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** different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opponent types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*** added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to achieve and challenge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**** remain simple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intuitive and dynamic gameplay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8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438" y="1700783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 USPs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2039337"/>
            <a:ext cx="8595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* Level Objectives</a:t>
            </a:r>
            <a:r>
              <a:rPr lang="de-DE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Dynamic Gameplay</a:t>
            </a:r>
            <a:r>
              <a:rPr lang="de-DE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Power </a:t>
            </a:r>
            <a:r>
              <a:rPr lang="en-US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 </a:t>
            </a:r>
            <a:r>
              <a:rPr lang="de-DE" sz="16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Comic Style with Irony</a:t>
            </a:r>
            <a:endParaRPr lang="de-DE" sz="16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9" y="2467038"/>
            <a:ext cx="2477066" cy="1466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55" y="2473963"/>
            <a:ext cx="2609129" cy="14666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29" y="2467037"/>
            <a:ext cx="1825946" cy="1466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75" y="2467037"/>
            <a:ext cx="1473573" cy="14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2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438" y="1700783"/>
            <a:ext cx="1442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 Target Group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5262" y="2008049"/>
            <a:ext cx="20249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restriction</a:t>
            </a: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6+</a:t>
            </a:r>
          </a:p>
          <a:p>
            <a:pPr lvl="0"/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</a:p>
          <a:p>
            <a:pPr lvl="0"/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Gaming experience</a:t>
            </a: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 </a:t>
            </a:r>
            <a:r>
              <a:rPr lang="en-US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3563888" y="225944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2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 exclusive </a:t>
            </a:r>
          </a:p>
          <a:p>
            <a:pPr lvl="0"/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</a:t>
            </a:r>
          </a:p>
          <a:p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Combination </a:t>
            </a:r>
            <a:r>
              <a:rPr lang="en-US" sz="1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“arcade” and “jump and run”</a:t>
            </a:r>
            <a:endParaRPr lang="de-DE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132366"/>
            <a:ext cx="2339752" cy="17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8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438" y="1700783"/>
            <a:ext cx="16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 Difficulty Core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576" y="2035718"/>
            <a:ext cx="76022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scale of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level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400" dirty="0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minimap</a:t>
            </a:r>
            <a:r>
              <a:rPr lang="de-DE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*quantity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Zombie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Opponents       *areas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infected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Z-Virus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400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400" dirty="0" smtClean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*quality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Zombie opponents </a:t>
            </a:r>
            <a:r>
              <a:rPr lang="de-DE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*amount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collectable objective items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*amount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antidotes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placed on the level </a:t>
            </a:r>
            <a:endParaRPr lang="de-DE" sz="14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</a:p>
          <a:p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*Box </a:t>
            </a:r>
            <a:r>
              <a:rPr lang="en-US" sz="1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r>
              <a:rPr lang="en-US" sz="14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335627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857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6438" y="1700783"/>
            <a:ext cx="1088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F3A8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:: Art Style</a:t>
            </a:r>
            <a:endParaRPr lang="de-DE" sz="1600" dirty="0">
              <a:solidFill>
                <a:srgbClr val="F3A8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070777"/>
            <a:ext cx="5023354" cy="2829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" y="2039337"/>
            <a:ext cx="3773097" cy="28298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9160"/>
            <a:ext cx="2182779" cy="21827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900600"/>
            <a:ext cx="3131840" cy="1957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932832"/>
            <a:ext cx="3079298" cy="20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1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</Words>
  <Application>Microsoft Office PowerPoint</Application>
  <PresentationFormat>Bildschirmpräsentation (4:3)</PresentationFormat>
  <Paragraphs>80</Paragraphs>
  <Slides>15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user01</dc:creator>
  <cp:lastModifiedBy>Toma Komitski</cp:lastModifiedBy>
  <cp:revision>41</cp:revision>
  <dcterms:created xsi:type="dcterms:W3CDTF">2014-11-11T17:55:03Z</dcterms:created>
  <dcterms:modified xsi:type="dcterms:W3CDTF">2014-12-18T08:28:09Z</dcterms:modified>
</cp:coreProperties>
</file>